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0" r:id="rId1"/>
  </p:sldMasterIdLst>
  <p:sldIdLst>
    <p:sldId id="256" r:id="rId2"/>
    <p:sldId id="258" r:id="rId3"/>
    <p:sldId id="261" r:id="rId4"/>
    <p:sldId id="262" r:id="rId5"/>
    <p:sldId id="263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8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81405330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943526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803327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13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395598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4495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19049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374936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58788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313669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32600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E2E41CF-D74B-4971-A32D-BC2F58350526}" type="datetimeFigureOut">
              <a:rPr lang="de-DE" smtClean="0"/>
              <a:t>15.07.2020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C6B635A4-BD27-465C-BA2D-4B4EDC093DFB}" type="slidenum">
              <a:rPr lang="de-DE" smtClean="0"/>
              <a:t>‹Nr.›</a:t>
            </a:fld>
            <a:endParaRPr lang="de-DE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581922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70D3BB76-8949-4CF0-A2AB-B9CB0B8735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FF39634-9D58-45BA-8073-5E672C66D0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649163" y="634028"/>
            <a:ext cx="3275668" cy="3275668"/>
          </a:xfrm>
          <a:custGeom>
            <a:avLst/>
            <a:gdLst>
              <a:gd name="connsiteX0" fmla="*/ 3275668 w 3275668"/>
              <a:gd name="connsiteY0" fmla="*/ 3275668 h 3275668"/>
              <a:gd name="connsiteX1" fmla="*/ 655 w 3275668"/>
              <a:gd name="connsiteY1" fmla="*/ 3275668 h 3275668"/>
              <a:gd name="connsiteX2" fmla="*/ 0 w 3275668"/>
              <a:gd name="connsiteY2" fmla="*/ 2889925 h 3275668"/>
              <a:gd name="connsiteX3" fmla="*/ 2869894 w 3275668"/>
              <a:gd name="connsiteY3" fmla="*/ 2891248 h 3275668"/>
              <a:gd name="connsiteX4" fmla="*/ 2869894 w 3275668"/>
              <a:gd name="connsiteY4" fmla="*/ 0 h 3275668"/>
              <a:gd name="connsiteX5" fmla="*/ 3275668 w 3275668"/>
              <a:gd name="connsiteY5" fmla="*/ 0 h 32756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668" h="3275668">
                <a:moveTo>
                  <a:pt x="3275668" y="3275668"/>
                </a:moveTo>
                <a:lnTo>
                  <a:pt x="655" y="3275668"/>
                </a:lnTo>
                <a:cubicBezTo>
                  <a:pt x="-655" y="3142531"/>
                  <a:pt x="1310" y="3023062"/>
                  <a:pt x="0" y="2889925"/>
                </a:cubicBezTo>
                <a:lnTo>
                  <a:pt x="2869894" y="2891248"/>
                </a:lnTo>
                <a:lnTo>
                  <a:pt x="2869894" y="0"/>
                </a:lnTo>
                <a:lnTo>
                  <a:pt x="3275668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1794DAEC-13A6-485F-AF0A-77F61AE6F0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>
            <a:off x="5049045" y="3149435"/>
            <a:ext cx="3275013" cy="3275670"/>
          </a:xfrm>
          <a:custGeom>
            <a:avLst/>
            <a:gdLst>
              <a:gd name="connsiteX0" fmla="*/ 2869239 w 3275013"/>
              <a:gd name="connsiteY0" fmla="*/ 0 h 3275670"/>
              <a:gd name="connsiteX1" fmla="*/ 3275013 w 3275013"/>
              <a:gd name="connsiteY1" fmla="*/ 0 h 3275670"/>
              <a:gd name="connsiteX2" fmla="*/ 3275013 w 3275013"/>
              <a:gd name="connsiteY2" fmla="*/ 3275670 h 3275670"/>
              <a:gd name="connsiteX3" fmla="*/ 0 w 3275013"/>
              <a:gd name="connsiteY3" fmla="*/ 3275670 h 3275670"/>
              <a:gd name="connsiteX4" fmla="*/ 0 w 3275013"/>
              <a:gd name="connsiteY4" fmla="*/ 2890368 h 3275670"/>
              <a:gd name="connsiteX5" fmla="*/ 2869239 w 3275013"/>
              <a:gd name="connsiteY5" fmla="*/ 2890809 h 32756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75013" h="3275670">
                <a:moveTo>
                  <a:pt x="2869239" y="0"/>
                </a:moveTo>
                <a:lnTo>
                  <a:pt x="3275013" y="0"/>
                </a:lnTo>
                <a:lnTo>
                  <a:pt x="3275013" y="3275670"/>
                </a:lnTo>
                <a:lnTo>
                  <a:pt x="0" y="3275670"/>
                </a:lnTo>
                <a:lnTo>
                  <a:pt x="0" y="2890368"/>
                </a:lnTo>
                <a:lnTo>
                  <a:pt x="2869239" y="2890809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47187FB7-B1AE-4A26-B91B-73A880A97D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0091" y="1422833"/>
            <a:ext cx="6074564" cy="4204392"/>
          </a:xfrm>
        </p:spPr>
        <p:txBody>
          <a:bodyPr anchor="t">
            <a:normAutofit/>
          </a:bodyPr>
          <a:lstStyle/>
          <a:p>
            <a:pPr algn="l"/>
            <a:r>
              <a:rPr lang="de-DE" sz="5000" b="1" dirty="0"/>
              <a:t>Ordnungssystem für Werbung</a:t>
            </a:r>
            <a:endParaRPr lang="de-DE" sz="5000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7B8834D8-E7E4-479E-B5EE-14E67B5CD4D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84926" y="3149435"/>
            <a:ext cx="3025202" cy="3275669"/>
          </a:xfrm>
        </p:spPr>
        <p:txBody>
          <a:bodyPr>
            <a:normAutofit/>
          </a:bodyPr>
          <a:lstStyle/>
          <a:p>
            <a:pPr algn="l">
              <a:spcAft>
                <a:spcPts val="600"/>
              </a:spcAft>
            </a:pPr>
            <a:r>
              <a:rPr lang="de-DE" dirty="0"/>
              <a:t>Präsentation von</a:t>
            </a: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D68ED7BA-2562-428A-9726-898ACF454015}"/>
              </a:ext>
            </a:extLst>
          </p:cNvPr>
          <p:cNvSpPr/>
          <p:nvPr/>
        </p:nvSpPr>
        <p:spPr>
          <a:xfrm>
            <a:off x="1065402" y="21078"/>
            <a:ext cx="10603683" cy="42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0000"/>
              </a:lnSpc>
              <a:spcAft>
                <a:spcPts val="0"/>
              </a:spcAft>
            </a:pPr>
            <a:r>
              <a:rPr lang="de-DE" sz="900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Unterrichtsideen: Was ist Werbung?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de-DE" sz="1100" b="1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Mustervorlage Ordnungssystem Werbung</a:t>
            </a:r>
            <a:endParaRPr lang="de-DE" sz="1100" b="1" dirty="0">
              <a:solidFill>
                <a:srgbClr val="EF487E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AC46A037-B702-4BEF-8D30-CB63EDEB0B78}"/>
              </a:ext>
            </a:extLst>
          </p:cNvPr>
          <p:cNvSpPr/>
          <p:nvPr/>
        </p:nvSpPr>
        <p:spPr>
          <a:xfrm>
            <a:off x="4271759" y="6576969"/>
            <a:ext cx="359608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solidFill>
                  <a:srgbClr val="002F5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Neue Werbewelt im Internet – Online-Werbung als Thema im Unterricht</a:t>
            </a:r>
            <a:endParaRPr lang="de-DE" sz="900" dirty="0">
              <a:solidFill>
                <a:srgbClr val="002F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7512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1C40D-B989-478F-AD4A-55FC7EA0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Kategorie 1: [Begriff einfügen]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021050-4F2F-4D8E-8F01-723A84A9D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Fotobeispiele</a:t>
            </a:r>
          </a:p>
        </p:txBody>
      </p:sp>
      <p:pic>
        <p:nvPicPr>
          <p:cNvPr id="4" name="Inhaltsplatzhalter 12" descr="&quot;Daumen hoch&quot;-Zeichen">
            <a:extLst>
              <a:ext uri="{FF2B5EF4-FFF2-40B4-BE49-F238E27FC236}">
                <a16:creationId xmlns:a16="http://schemas.microsoft.com/office/drawing/2014/main" id="{91A21436-29A8-454A-8F44-B09FF7A34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66583" y="5715000"/>
            <a:ext cx="690612" cy="69061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B9AC689-4115-4FDD-9988-2E58619635FD}"/>
              </a:ext>
            </a:extLst>
          </p:cNvPr>
          <p:cNvSpPr txBox="1"/>
          <p:nvPr/>
        </p:nvSpPr>
        <p:spPr>
          <a:xfrm>
            <a:off x="1243259" y="5922623"/>
            <a:ext cx="1655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Bewertung:</a:t>
            </a:r>
            <a:endParaRPr lang="de-DE" sz="2400" b="1" dirty="0"/>
          </a:p>
        </p:txBody>
      </p:sp>
      <p:pic>
        <p:nvPicPr>
          <p:cNvPr id="6" name="Inhaltsplatzhalter 12" descr="&quot;Daumen hoch&quot;-Zeichen">
            <a:extLst>
              <a:ext uri="{FF2B5EF4-FFF2-40B4-BE49-F238E27FC236}">
                <a16:creationId xmlns:a16="http://schemas.microsoft.com/office/drawing/2014/main" id="{A360C210-1B67-4EF6-B401-B78324DC8B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3724170" y="5817268"/>
            <a:ext cx="690612" cy="690612"/>
          </a:xfrm>
          <a:prstGeom prst="rect">
            <a:avLst/>
          </a:prstGeom>
        </p:spPr>
      </p:pic>
      <p:pic>
        <p:nvPicPr>
          <p:cNvPr id="7" name="Grafik 6" descr="Blitz">
            <a:extLst>
              <a:ext uri="{FF2B5EF4-FFF2-40B4-BE49-F238E27FC236}">
                <a16:creationId xmlns:a16="http://schemas.microsoft.com/office/drawing/2014/main" id="{B874DCEA-C470-48C8-BCC7-ABFABB60CF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14782" y="5817268"/>
            <a:ext cx="825365" cy="82536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F4575597-6321-4D76-AEE9-4BA5E066569F}"/>
              </a:ext>
            </a:extLst>
          </p:cNvPr>
          <p:cNvSpPr/>
          <p:nvPr/>
        </p:nvSpPr>
        <p:spPr>
          <a:xfrm>
            <a:off x="1065402" y="21078"/>
            <a:ext cx="10603683" cy="42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0000"/>
              </a:lnSpc>
              <a:spcAft>
                <a:spcPts val="0"/>
              </a:spcAft>
            </a:pPr>
            <a:r>
              <a:rPr lang="de-DE" sz="900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Unterrichtsideen: Was ist Werbung?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de-DE" sz="1100" b="1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Mustervorlage Ordnungssystem Werbung</a:t>
            </a:r>
            <a:endParaRPr lang="de-DE" sz="1100" b="1" dirty="0">
              <a:solidFill>
                <a:srgbClr val="EF487E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5CDB8E1-269A-443C-B21E-77CFCB6E739D}"/>
              </a:ext>
            </a:extLst>
          </p:cNvPr>
          <p:cNvSpPr/>
          <p:nvPr/>
        </p:nvSpPr>
        <p:spPr>
          <a:xfrm>
            <a:off x="4271759" y="6576969"/>
            <a:ext cx="359608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solidFill>
                  <a:srgbClr val="002F5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Neue Werbewelt im Internet – Online-Werbung als Thema im Unterricht</a:t>
            </a:r>
            <a:endParaRPr lang="de-DE" sz="900" dirty="0">
              <a:solidFill>
                <a:srgbClr val="002F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4455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1C40D-B989-478F-AD4A-55FC7EA0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Kategorie 2: [Begriff einfügen]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021050-4F2F-4D8E-8F01-723A84A9D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Fotobeispiel</a:t>
            </a:r>
          </a:p>
        </p:txBody>
      </p:sp>
      <p:pic>
        <p:nvPicPr>
          <p:cNvPr id="4" name="Inhaltsplatzhalter 12" descr="&quot;Daumen hoch&quot;-Zeichen">
            <a:extLst>
              <a:ext uri="{FF2B5EF4-FFF2-40B4-BE49-F238E27FC236}">
                <a16:creationId xmlns:a16="http://schemas.microsoft.com/office/drawing/2014/main" id="{91A21436-29A8-454A-8F44-B09FF7A34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66583" y="5715000"/>
            <a:ext cx="690612" cy="69061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B9AC689-4115-4FDD-9988-2E58619635FD}"/>
              </a:ext>
            </a:extLst>
          </p:cNvPr>
          <p:cNvSpPr txBox="1"/>
          <p:nvPr/>
        </p:nvSpPr>
        <p:spPr>
          <a:xfrm>
            <a:off x="1243259" y="5922623"/>
            <a:ext cx="1655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Bewertung:</a:t>
            </a:r>
            <a:endParaRPr lang="de-DE" sz="2400" b="1" dirty="0"/>
          </a:p>
        </p:txBody>
      </p:sp>
      <p:pic>
        <p:nvPicPr>
          <p:cNvPr id="6" name="Inhaltsplatzhalter 12" descr="&quot;Daumen hoch&quot;-Zeichen">
            <a:extLst>
              <a:ext uri="{FF2B5EF4-FFF2-40B4-BE49-F238E27FC236}">
                <a16:creationId xmlns:a16="http://schemas.microsoft.com/office/drawing/2014/main" id="{A360C210-1B67-4EF6-B401-B78324DC8B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3724170" y="5817268"/>
            <a:ext cx="690612" cy="690612"/>
          </a:xfrm>
          <a:prstGeom prst="rect">
            <a:avLst/>
          </a:prstGeom>
        </p:spPr>
      </p:pic>
      <p:pic>
        <p:nvPicPr>
          <p:cNvPr id="7" name="Grafik 6" descr="Blitz">
            <a:extLst>
              <a:ext uri="{FF2B5EF4-FFF2-40B4-BE49-F238E27FC236}">
                <a16:creationId xmlns:a16="http://schemas.microsoft.com/office/drawing/2014/main" id="{B874DCEA-C470-48C8-BCC7-ABFABB60CF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14782" y="5817268"/>
            <a:ext cx="825365" cy="82536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1F281738-5F66-41EA-BFC6-A88426534F1F}"/>
              </a:ext>
            </a:extLst>
          </p:cNvPr>
          <p:cNvSpPr/>
          <p:nvPr/>
        </p:nvSpPr>
        <p:spPr>
          <a:xfrm>
            <a:off x="1065402" y="21078"/>
            <a:ext cx="10603683" cy="42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0000"/>
              </a:lnSpc>
              <a:spcAft>
                <a:spcPts val="0"/>
              </a:spcAft>
            </a:pPr>
            <a:r>
              <a:rPr lang="de-DE" sz="900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Unterrichtsideen: Was ist Werbung?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de-DE" sz="1100" b="1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Mustervorlage Ordnungssystem Werbung</a:t>
            </a:r>
            <a:endParaRPr lang="de-DE" sz="1100" b="1" dirty="0">
              <a:solidFill>
                <a:srgbClr val="EF487E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126589BF-95E8-4306-9C2A-155B79FE099E}"/>
              </a:ext>
            </a:extLst>
          </p:cNvPr>
          <p:cNvSpPr/>
          <p:nvPr/>
        </p:nvSpPr>
        <p:spPr>
          <a:xfrm>
            <a:off x="4271759" y="6576969"/>
            <a:ext cx="359608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solidFill>
                  <a:srgbClr val="002F5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Neue Werbewelt im Internet – Online-Werbung als Thema im Unterricht</a:t>
            </a:r>
            <a:endParaRPr lang="de-DE" sz="900" dirty="0">
              <a:solidFill>
                <a:srgbClr val="002F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46595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1C40D-B989-478F-AD4A-55FC7EA0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Kategorie 3: [Begriff einfügen]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021050-4F2F-4D8E-8F01-723A84A9D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Fotobeispiel</a:t>
            </a:r>
          </a:p>
        </p:txBody>
      </p:sp>
      <p:pic>
        <p:nvPicPr>
          <p:cNvPr id="4" name="Inhaltsplatzhalter 12" descr="&quot;Daumen hoch&quot;-Zeichen">
            <a:extLst>
              <a:ext uri="{FF2B5EF4-FFF2-40B4-BE49-F238E27FC236}">
                <a16:creationId xmlns:a16="http://schemas.microsoft.com/office/drawing/2014/main" id="{91A21436-29A8-454A-8F44-B09FF7A34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66583" y="5715000"/>
            <a:ext cx="690612" cy="69061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B9AC689-4115-4FDD-9988-2E58619635FD}"/>
              </a:ext>
            </a:extLst>
          </p:cNvPr>
          <p:cNvSpPr txBox="1"/>
          <p:nvPr/>
        </p:nvSpPr>
        <p:spPr>
          <a:xfrm>
            <a:off x="1243259" y="5922623"/>
            <a:ext cx="1655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Bewertung:</a:t>
            </a:r>
            <a:endParaRPr lang="de-DE" sz="2400" b="1" dirty="0"/>
          </a:p>
        </p:txBody>
      </p:sp>
      <p:pic>
        <p:nvPicPr>
          <p:cNvPr id="6" name="Inhaltsplatzhalter 12" descr="&quot;Daumen hoch&quot;-Zeichen">
            <a:extLst>
              <a:ext uri="{FF2B5EF4-FFF2-40B4-BE49-F238E27FC236}">
                <a16:creationId xmlns:a16="http://schemas.microsoft.com/office/drawing/2014/main" id="{A360C210-1B67-4EF6-B401-B78324DC8B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3724170" y="5817268"/>
            <a:ext cx="690612" cy="690612"/>
          </a:xfrm>
          <a:prstGeom prst="rect">
            <a:avLst/>
          </a:prstGeom>
        </p:spPr>
      </p:pic>
      <p:pic>
        <p:nvPicPr>
          <p:cNvPr id="7" name="Grafik 6" descr="Blitz">
            <a:extLst>
              <a:ext uri="{FF2B5EF4-FFF2-40B4-BE49-F238E27FC236}">
                <a16:creationId xmlns:a16="http://schemas.microsoft.com/office/drawing/2014/main" id="{B874DCEA-C470-48C8-BCC7-ABFABB60CF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14782" y="5817268"/>
            <a:ext cx="825365" cy="82536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7C2AA583-71E3-445D-98E6-BF29B4736D40}"/>
              </a:ext>
            </a:extLst>
          </p:cNvPr>
          <p:cNvSpPr/>
          <p:nvPr/>
        </p:nvSpPr>
        <p:spPr>
          <a:xfrm>
            <a:off x="1065402" y="21078"/>
            <a:ext cx="10603683" cy="42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0000"/>
              </a:lnSpc>
              <a:spcAft>
                <a:spcPts val="0"/>
              </a:spcAft>
            </a:pPr>
            <a:r>
              <a:rPr lang="de-DE" sz="900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Unterrichtsideen: Was ist Werbung?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de-DE" sz="1100" b="1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Mustervorlage Ordnungssystem Werbung</a:t>
            </a:r>
            <a:endParaRPr lang="de-DE" sz="1100" b="1" dirty="0">
              <a:solidFill>
                <a:srgbClr val="EF487E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C6CD651D-2722-4A83-A102-812F604BB171}"/>
              </a:ext>
            </a:extLst>
          </p:cNvPr>
          <p:cNvSpPr/>
          <p:nvPr/>
        </p:nvSpPr>
        <p:spPr>
          <a:xfrm>
            <a:off x="4271759" y="6576969"/>
            <a:ext cx="359608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solidFill>
                  <a:srgbClr val="002F5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Neue Werbewelt im Internet – Online-Werbung als Thema im Unterricht</a:t>
            </a:r>
            <a:endParaRPr lang="de-DE" sz="900" dirty="0">
              <a:solidFill>
                <a:srgbClr val="002F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460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81C40D-B989-478F-AD4A-55FC7EA01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Kategorie 4: [Begriff einfügen]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0021050-4F2F-4D8E-8F01-723A84A9D6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Fotobeispiel</a:t>
            </a:r>
          </a:p>
        </p:txBody>
      </p:sp>
      <p:pic>
        <p:nvPicPr>
          <p:cNvPr id="4" name="Inhaltsplatzhalter 12" descr="&quot;Daumen hoch&quot;-Zeichen">
            <a:extLst>
              <a:ext uri="{FF2B5EF4-FFF2-40B4-BE49-F238E27FC236}">
                <a16:creationId xmlns:a16="http://schemas.microsoft.com/office/drawing/2014/main" id="{91A21436-29A8-454A-8F44-B09FF7A34AA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966583" y="5715000"/>
            <a:ext cx="690612" cy="690612"/>
          </a:xfrm>
          <a:prstGeom prst="rect">
            <a:avLst/>
          </a:prstGeom>
        </p:spPr>
      </p:pic>
      <p:sp>
        <p:nvSpPr>
          <p:cNvPr id="5" name="Textfeld 4">
            <a:extLst>
              <a:ext uri="{FF2B5EF4-FFF2-40B4-BE49-F238E27FC236}">
                <a16:creationId xmlns:a16="http://schemas.microsoft.com/office/drawing/2014/main" id="{CB9AC689-4115-4FDD-9988-2E58619635FD}"/>
              </a:ext>
            </a:extLst>
          </p:cNvPr>
          <p:cNvSpPr txBox="1"/>
          <p:nvPr/>
        </p:nvSpPr>
        <p:spPr>
          <a:xfrm>
            <a:off x="1243259" y="5922623"/>
            <a:ext cx="16555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b="1"/>
              <a:t>Bewertung:</a:t>
            </a:r>
            <a:endParaRPr lang="de-DE" sz="2400" b="1" dirty="0"/>
          </a:p>
        </p:txBody>
      </p:sp>
      <p:pic>
        <p:nvPicPr>
          <p:cNvPr id="6" name="Inhaltsplatzhalter 12" descr="&quot;Daumen hoch&quot;-Zeichen">
            <a:extLst>
              <a:ext uri="{FF2B5EF4-FFF2-40B4-BE49-F238E27FC236}">
                <a16:creationId xmlns:a16="http://schemas.microsoft.com/office/drawing/2014/main" id="{A360C210-1B67-4EF6-B401-B78324DC8B1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0800000">
            <a:off x="3724170" y="5817268"/>
            <a:ext cx="690612" cy="690612"/>
          </a:xfrm>
          <a:prstGeom prst="rect">
            <a:avLst/>
          </a:prstGeom>
        </p:spPr>
      </p:pic>
      <p:pic>
        <p:nvPicPr>
          <p:cNvPr id="7" name="Grafik 6" descr="Blitz">
            <a:extLst>
              <a:ext uri="{FF2B5EF4-FFF2-40B4-BE49-F238E27FC236}">
                <a16:creationId xmlns:a16="http://schemas.microsoft.com/office/drawing/2014/main" id="{B874DCEA-C470-48C8-BCC7-ABFABB60CF5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414782" y="5817268"/>
            <a:ext cx="825365" cy="825365"/>
          </a:xfrm>
          <a:prstGeom prst="rect">
            <a:avLst/>
          </a:prstGeom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9E7514DA-1A11-4EB0-8592-E042CDDC72D7}"/>
              </a:ext>
            </a:extLst>
          </p:cNvPr>
          <p:cNvSpPr/>
          <p:nvPr/>
        </p:nvSpPr>
        <p:spPr>
          <a:xfrm>
            <a:off x="1065402" y="21078"/>
            <a:ext cx="10603683" cy="42159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ct val="110000"/>
              </a:lnSpc>
              <a:spcAft>
                <a:spcPts val="0"/>
              </a:spcAft>
            </a:pPr>
            <a:r>
              <a:rPr lang="de-DE" sz="900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Unterrichtsideen: Was ist Werbung?</a:t>
            </a:r>
          </a:p>
          <a:p>
            <a:pPr>
              <a:lnSpc>
                <a:spcPct val="110000"/>
              </a:lnSpc>
              <a:spcAft>
                <a:spcPts val="0"/>
              </a:spcAft>
            </a:pPr>
            <a:r>
              <a:rPr lang="de-DE" sz="1100" b="1" dirty="0">
                <a:solidFill>
                  <a:srgbClr val="EF487E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Mustervorlage Ordnungssystem Werbung</a:t>
            </a:r>
            <a:endParaRPr lang="de-DE" sz="1100" b="1" dirty="0">
              <a:solidFill>
                <a:srgbClr val="EF487E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457EBD3D-F059-4569-BCAA-56E448F44494}"/>
              </a:ext>
            </a:extLst>
          </p:cNvPr>
          <p:cNvSpPr/>
          <p:nvPr/>
        </p:nvSpPr>
        <p:spPr>
          <a:xfrm>
            <a:off x="4271759" y="6576969"/>
            <a:ext cx="3596081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900" dirty="0">
                <a:solidFill>
                  <a:srgbClr val="002F5D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Neue Werbewelt im Internet – Online-Werbung als Thema im Unterricht</a:t>
            </a:r>
            <a:endParaRPr lang="de-DE" sz="900" dirty="0">
              <a:solidFill>
                <a:srgbClr val="002F5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977147"/>
      </p:ext>
    </p:extLst>
  </p:cSld>
  <p:clrMapOvr>
    <a:masterClrMapping/>
  </p:clrMapOvr>
</p:sld>
</file>

<file path=ppt/theme/theme1.xml><?xml version="1.0" encoding="utf-8"?>
<a:theme xmlns:a="http://schemas.openxmlformats.org/drawingml/2006/main" name="Ausschnit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usschnitt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Ausschnitt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TM10001105[[fn=Ernte]]</Template>
  <TotalTime>0</TotalTime>
  <Words>140</Words>
  <Application>Microsoft Office PowerPoint</Application>
  <PresentationFormat>Breitbild</PresentationFormat>
  <Paragraphs>29</Paragraphs>
  <Slides>5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8" baseType="lpstr">
      <vt:lpstr>Calibri</vt:lpstr>
      <vt:lpstr>Franklin Gothic Book</vt:lpstr>
      <vt:lpstr>Ausschnitt</vt:lpstr>
      <vt:lpstr>Ordnungssystem für Werbung</vt:lpstr>
      <vt:lpstr>Kategorie 1: [Begriff einfügen]</vt:lpstr>
      <vt:lpstr>Kategorie 2: [Begriff einfügen]</vt:lpstr>
      <vt:lpstr>Kategorie 3: [Begriff einfügen]</vt:lpstr>
      <vt:lpstr>Kategorie 4: [Begriff einfügen]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Ordnungssystem für Werbung: [Begriff EINFÜGEN]</dc:title>
  <dc:creator>Gumz, Sarah</dc:creator>
  <cp:lastModifiedBy>Mathias</cp:lastModifiedBy>
  <cp:revision>5</cp:revision>
  <dcterms:created xsi:type="dcterms:W3CDTF">2020-02-26T07:55:32Z</dcterms:created>
  <dcterms:modified xsi:type="dcterms:W3CDTF">2020-07-15T13:25:40Z</dcterms:modified>
</cp:coreProperties>
</file>